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98C5BB-56DD-FB46-78A7-34E4B4441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A9CC1D-3703-21EB-CC63-016215F0A5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ADC49-F49B-CB90-059D-E563B781C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A994E-356A-AE01-93A1-A9E4F43E6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E39762-DA6F-044F-7F7F-29816845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51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CB88E-B1A7-9A11-AC91-7FBFCE4C6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1BAB55-0676-ADC4-6526-F3061208E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8CA0B4-DB46-0BA8-7DAC-36CF9D165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2C29D0-C20C-D041-D00C-27AB0F54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F0DB72-9F2E-D704-1743-3710360E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53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95D24B-C5B4-79A1-2130-846F1265B8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F6E5B1-A90C-A9D4-7C22-E3A917CC5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8B4272-9441-BE27-0E5A-80610FD08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AD34B6-36BB-162B-FE86-295F66BD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B149B5-2C9E-B0D6-4B01-CDE8800E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54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FC475-85DE-1BEF-A4EA-CA0DA8E96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F43986-B071-9203-B484-1BAC2C12E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E96ECC-CC1E-EE58-98CA-4965CF2C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0CFF6-C74B-4DC7-B14A-7D8D1CFE3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A8DF7A-5EBB-4807-E40E-08AEBDFF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8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AD142-9827-79D1-D6EF-140665943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9FEE96-87D8-3CC4-A47C-CC0A49CC5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95013F-CE00-A64A-DB35-1AEDDE99A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B64FC4-2F09-CDAE-0FCA-C6654EAD3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002A24-95B8-6B0D-831A-AD434355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6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B7515-FCCE-D878-5217-CD0D8D71F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B5A27F-8099-728E-34F6-324C33BF3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32D0A1-974E-86EC-4322-E2478545E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9DF6AC-452A-ABA0-6AF7-560009CB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9C3D51-326D-7B98-583E-13CE9588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19EA08-3D27-B6F0-263D-0CAD3786C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2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B27072-F440-CD79-09AF-FE740A92F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BD7F8C-BD23-4259-F9FC-682D60779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B8845E-6974-C710-8D7F-EFC6F15F8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16F962-1B7B-F47D-45A0-DD3CBA9FC4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16F4DF-6C7C-A8EE-B791-E178379C4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FE9A51-8579-E6A0-90A8-C68208CEA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76D0B9D-8387-6862-427C-5C7C47406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201FBCA-C155-5627-29A5-B04AFACB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5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C7E32C-E305-5DB0-96DF-E5CBDB963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EFB8CBF-1519-03AF-1F6B-FD66BBC4B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6ED0005-C4E9-C771-D6A2-F976FD980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348153-3F49-6969-5C37-337D1E6CC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03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EE63F0-A00E-E905-9DDA-FE53576A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FF7063-2153-36E3-5D72-433E8CDBC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285F7FF-433B-486B-6A9E-2EA66E1BA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1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9C5E8-CA5D-2FCD-A5F2-3F5E60E4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550776-3ADE-2E20-9F82-01F0DAB95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DAA9C8-14EC-F77C-9B49-394F10FBA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17B583-10EA-D2E6-1DF5-05F2B3739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5C88B6-3521-86C8-74E6-C105EE61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A27350-100F-5515-3CF1-06FAB31E4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06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688547-2649-8621-17D2-37F33D9F6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3C8BF5-8D48-BDFF-E3C4-01FCC673D1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F0993F-EDE1-6C50-5F09-C7D74B874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AFCF66-B932-6051-6E11-C3198BD4F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1F10B5-25C2-3DB7-E458-3B008966B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32F2E6-0115-DEC6-1845-B4C549F6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33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B69AB-69F0-7094-100A-BBDAFFF03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2C43C4-1DEB-DB59-3539-0264F2084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5EC739-F726-5270-FC51-A846FCE77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6F2D24-0E77-4A2C-974A-F0C00B3EB255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37B115-1231-E48B-1F1D-41965DB12D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D3F10D-823D-D3DD-A35C-F29D06361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7DDDCB-68C4-4873-BA24-063BBE13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65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racker.yandex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A817F37-FD07-AB89-3F54-23B80D69EF72}"/>
              </a:ext>
            </a:extLst>
          </p:cNvPr>
          <p:cNvSpPr txBox="1">
            <a:spLocks/>
          </p:cNvSpPr>
          <p:nvPr/>
        </p:nvSpPr>
        <p:spPr>
          <a:xfrm>
            <a:off x="2329617" y="3142650"/>
            <a:ext cx="7532760" cy="572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Руководство пользователя: </a:t>
            </a:r>
            <a:r>
              <a:rPr lang="ru-RU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Яндекс.Трекер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26DA31-2726-37E3-D51A-DCDB7FC04B5F}"/>
              </a:ext>
            </a:extLst>
          </p:cNvPr>
          <p:cNvSpPr txBox="1"/>
          <p:nvPr/>
        </p:nvSpPr>
        <p:spPr>
          <a:xfrm>
            <a:off x="1155518" y="250077"/>
            <a:ext cx="988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РОССИЙСКИЙ 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ГОСУДАРСТВЕННЫЙ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ПЕДАГОГИЧЕСКИЙ УНИВЕРСИТЕТ ИМ. А.И. ГЕРЦЕНА</a:t>
            </a:r>
          </a:p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ИНСТИТУТ ИНФОРМАЦИОННЫХ ТЕХНОЛОГИЙ И ТЕХНОЛОГИЧЕСКОГО ОБРАЗОВАНИЯ</a:t>
            </a:r>
          </a:p>
        </p:txBody>
      </p:sp>
      <p:pic>
        <p:nvPicPr>
          <p:cNvPr id="6" name="Рисунок 5" descr="Изображение выглядит как эмблема, символ, круг,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57AAACA5-A06E-9DE7-3D8C-69D677537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777" y="1019471"/>
            <a:ext cx="1528446" cy="14918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>
            <a:extLst>
              <a:ext uri="{FF2B5EF4-FFF2-40B4-BE49-F238E27FC236}">
                <a16:creationId xmlns:a16="http://schemas.microsoft.com/office/drawing/2014/main" id="{1DF45EF6-4B9A-A4CA-08A8-BC57E1132A39}"/>
              </a:ext>
            </a:extLst>
          </p:cNvPr>
          <p:cNvSpPr txBox="1"/>
          <p:nvPr/>
        </p:nvSpPr>
        <p:spPr>
          <a:xfrm>
            <a:off x="8896865" y="4228928"/>
            <a:ext cx="3108868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Работу выполнили: </a:t>
            </a:r>
          </a:p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Лебедева Наталия,</a:t>
            </a:r>
          </a:p>
          <a:p>
            <a:r>
              <a:rPr lang="ru-RU" dirty="0" err="1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Трофимцова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 Екатерина,</a:t>
            </a:r>
          </a:p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очная форма обучения, курс: 2; группа: 2об_ИВТ-1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AA700-D552-6127-F181-D3421E3CA167}"/>
              </a:ext>
            </a:extLst>
          </p:cNvPr>
          <p:cNvSpPr txBox="1"/>
          <p:nvPr/>
        </p:nvSpPr>
        <p:spPr>
          <a:xfrm>
            <a:off x="5104251" y="5961592"/>
            <a:ext cx="1983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Санкт-Петербург</a:t>
            </a:r>
          </a:p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938154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3322B-135E-E2D3-31E7-4BD45FE81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3937E-CBE9-52B0-B5B7-E950E349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Комментарии к задаче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303700-92BE-72A3-843E-CD44FF30FC20}"/>
              </a:ext>
            </a:extLst>
          </p:cNvPr>
          <p:cNvSpPr txBox="1"/>
          <p:nvPr/>
        </p:nvSpPr>
        <p:spPr>
          <a:xfrm>
            <a:off x="545237" y="1593003"/>
            <a:ext cx="43582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При написании комментария можно упоминать других пользователей или задачи через «собачку» (@), чтобы автоматически связать их.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BDBAD-BA71-D284-A5B8-A5E8383C9D2B}"/>
              </a:ext>
            </a:extLst>
          </p:cNvPr>
          <p:cNvSpPr txBox="1"/>
          <p:nvPr/>
        </p:nvSpPr>
        <p:spPr>
          <a:xfrm>
            <a:off x="545237" y="4377171"/>
            <a:ext cx="460969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Все изменения в комментариях (редактирование) фиксируются и сохраняются в Истории изменений.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F05AB0-534A-6469-37F8-BF1C3A3B7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8441" y="1695998"/>
            <a:ext cx="6147119" cy="17330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149D67-D98C-19F5-03C0-D819F7A91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441" y="4605257"/>
            <a:ext cx="6148317" cy="111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37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45A5A-91AD-8D06-5EAF-9DE013960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73023-B478-1EBB-EC1C-60C0C63CA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Прикрепление файлов и вложений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1F2DEF-AD62-F4A0-8A1D-B5BB3035E05F}"/>
              </a:ext>
            </a:extLst>
          </p:cNvPr>
          <p:cNvSpPr txBox="1"/>
          <p:nvPr/>
        </p:nvSpPr>
        <p:spPr>
          <a:xfrm>
            <a:off x="545237" y="1577181"/>
            <a:ext cx="38667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К комментариям можно прикреплять файлы или изображения. Прикреплённые файлы отображаются на вкладке «Вложения»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D858E-F9B2-6B67-15EC-26D9F09D2C9C}"/>
              </a:ext>
            </a:extLst>
          </p:cNvPr>
          <p:cNvSpPr txBox="1"/>
          <p:nvPr/>
        </p:nvSpPr>
        <p:spPr>
          <a:xfrm>
            <a:off x="545237" y="4201696"/>
            <a:ext cx="47239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К задаче (или к самому объекту задачи) можно прикреплять документы и файлы – не только через комментарии, но и как часть самой задачи (например, документы, таблицы).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1D061A-DD77-83E9-1213-69FA8F560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880" y="1502142"/>
            <a:ext cx="6458514" cy="245840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1B3C67-7F24-6220-0EC9-D0DB0B5A1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42" y="4560217"/>
            <a:ext cx="4949190" cy="15912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1428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D76B0-E2C6-FF19-5145-D77BBF23A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29D77-9741-009C-F611-167D1814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Интеграция с Яндекс Вики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28DF65-DDE8-5859-CF3B-AAF5824C936B}"/>
              </a:ext>
            </a:extLst>
          </p:cNvPr>
          <p:cNvSpPr txBox="1"/>
          <p:nvPr/>
        </p:nvSpPr>
        <p:spPr>
          <a:xfrm>
            <a:off x="545237" y="1540015"/>
            <a:ext cx="1110152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Ведение корпоративной базы знаний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Создание страниц, иерархий, ссылок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Возможность встраивать списки задач из Трекера с переходом в карточки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75EB76-F84A-6F0F-3E21-B92CB62ED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471" y="4217671"/>
            <a:ext cx="7811287" cy="215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99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37623-64C7-E0FE-20AD-B26274F1D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056CB-37C6-DA55-D2D4-723EDE15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История изменений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A94BFB-1618-927C-CBE0-616ACF5A427A}"/>
              </a:ext>
            </a:extLst>
          </p:cNvPr>
          <p:cNvSpPr txBox="1"/>
          <p:nvPr/>
        </p:nvSpPr>
        <p:spPr>
          <a:xfrm>
            <a:off x="652145" y="2558633"/>
            <a:ext cx="411820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В интерфейсе задачи есть опция «История», где отображаются записи об изменениях задачи (изменения полей, статусов и т. д.).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0BB680-88B8-E8AB-A9B1-551C3DA8E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1615"/>
            <a:ext cx="5443855" cy="44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46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1932B-FD1F-1FCA-0C0C-64A6FC8FD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4090C4-5689-A3CC-CB83-2695A47CC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Добавление и удаление пользователей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198726-B0D4-3E78-24DC-5879E53EA112}"/>
              </a:ext>
            </a:extLst>
          </p:cNvPr>
          <p:cNvSpPr txBox="1"/>
          <p:nvPr/>
        </p:nvSpPr>
        <p:spPr>
          <a:xfrm>
            <a:off x="782955" y="1225689"/>
            <a:ext cx="108638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Администраторы могут добавлять пользователей и группы через раздел «Администрирование → Пользователи / Группы»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По умолчанию все сотрудники имеют полный доступ, но администратор может ограничить права до «Чтение»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368F01-5163-C1EA-AE7A-88F619073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320" y="2765122"/>
            <a:ext cx="7943438" cy="36125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577474-A3A8-0EC8-84BF-69B37CDCD8D5}"/>
              </a:ext>
            </a:extLst>
          </p:cNvPr>
          <p:cNvSpPr txBox="1"/>
          <p:nvPr/>
        </p:nvSpPr>
        <p:spPr>
          <a:xfrm>
            <a:off x="782955" y="2769989"/>
            <a:ext cx="275748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Пользователей можно удалять или снижать их уровень доступа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Даже без прав администратора можно создавать проекты и настраивать доступ для участников</a:t>
            </a:r>
          </a:p>
        </p:txBody>
      </p:sp>
    </p:spTree>
    <p:extLst>
      <p:ext uri="{BB962C8B-B14F-4D97-AF65-F5344CB8AC3E}">
        <p14:creationId xmlns:p14="http://schemas.microsoft.com/office/powerpoint/2010/main" val="3611588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5C385-5FF6-4C30-6748-74BE61BDD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1FAFD-DF1E-FAAC-A4BC-761EF493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Роли и права доступа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DB7343-1295-2350-2FE5-E0633F3CA874}"/>
              </a:ext>
            </a:extLst>
          </p:cNvPr>
          <p:cNvSpPr txBox="1"/>
          <p:nvPr/>
        </p:nvSpPr>
        <p:spPr>
          <a:xfrm>
            <a:off x="545237" y="1443841"/>
            <a:ext cx="1055329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Глобальные уровни доступа: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Администратор – полный контроль над системой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Полный доступ – работа со всеми задачами и очередями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Чтение – просмотр задач и проектов без возможности редактирования– 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Права можно задавать на уровне очередей и фильтров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Возможные роли: Автор, Исполнитель, Владелец очереди, Участник команды, Наблюдатель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523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7C130-DF18-FF1D-BE39-0E4E8711E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6ECBA-9C6B-19FD-FBF4-9DDB0B711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Совместная работа и уведомления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1F3615-E56A-4A33-825B-A0BE45DA9280}"/>
              </a:ext>
            </a:extLst>
          </p:cNvPr>
          <p:cNvSpPr txBox="1"/>
          <p:nvPr/>
        </p:nvSpPr>
        <p:spPr>
          <a:xfrm>
            <a:off x="545237" y="1443841"/>
            <a:ext cx="1049614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Видимость групп можно ограничивать: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Без ограничений – доступны все группы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С ограничениями – кроме закрытых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Закрытая – только своя группа и ограниченные данные других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Пользователи получают уведомления о событиях в задачах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Наблюдатели подписываются на задачи и получают обновления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27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E62D0-BA01-A88F-4923-F0BC12044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839D42-1FC8-FAAA-6936-1365FE040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Заключение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F234D3-DD5E-37D9-EED0-A7A0B6C45D93}"/>
              </a:ext>
            </a:extLst>
          </p:cNvPr>
          <p:cNvSpPr txBox="1"/>
          <p:nvPr/>
        </p:nvSpPr>
        <p:spPr>
          <a:xfrm>
            <a:off x="1127963" y="1874728"/>
            <a:ext cx="993607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Яндекс Трекер предоставляет удобный и гибкий инструмент для управления проектами: от создания задач и настройки досок до совместной работы через комментарии, вложения и интеграцию с Вики. Освоив базовый функционал, команда может эффективно планировать работу, контролировать сроки и повышать прозрачность взаимодействия.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931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2F32E-4E91-9BF9-0AE9-450396DBF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095" y="402698"/>
            <a:ext cx="4749804" cy="693207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Что такое </a:t>
            </a:r>
            <a:r>
              <a:rPr lang="ru-RU" sz="3200" b="1" dirty="0" err="1">
                <a:latin typeface="Cambria" panose="02040503050406030204" pitchFamily="18" charset="0"/>
                <a:ea typeface="Cambria" panose="02040503050406030204" pitchFamily="18" charset="0"/>
              </a:rPr>
              <a:t>Яндекс.Трекер</a:t>
            </a:r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E58E4F-680C-88F3-7586-9F003885B7A4}"/>
              </a:ext>
            </a:extLst>
          </p:cNvPr>
          <p:cNvSpPr txBox="1"/>
          <p:nvPr/>
        </p:nvSpPr>
        <p:spPr>
          <a:xfrm>
            <a:off x="713312" y="1409796"/>
            <a:ext cx="100703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Сервис для управления проектами и задачами, основанный на методологии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Agile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. Обеспечивает сквозную организацию работы: от постановки задачи до анализа результатов.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94FE52-959A-41A9-0638-740EB6847EBC}"/>
              </a:ext>
            </a:extLst>
          </p:cNvPr>
          <p:cNvSpPr txBox="1"/>
          <p:nvPr/>
        </p:nvSpPr>
        <p:spPr>
          <a:xfrm>
            <a:off x="713312" y="2509647"/>
            <a:ext cx="706252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Основные преимущества: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Надежность: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Интеграция с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Яндекс.Облаком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Гибкость: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Настройка под Канбан,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Scrum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и другие методики.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Автоматизация: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Настройка триггеров для экономии времени.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Централизация: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Все задачи и обсуждения в одном месте.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3B0CF3-FF52-0D24-C773-F6601308A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140231"/>
            <a:ext cx="1416049" cy="14160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FB9ED3-8877-55A9-14AE-E6A35F937AD7}"/>
              </a:ext>
            </a:extLst>
          </p:cNvPr>
          <p:cNvSpPr txBox="1"/>
          <p:nvPr/>
        </p:nvSpPr>
        <p:spPr>
          <a:xfrm>
            <a:off x="1408370" y="5826592"/>
            <a:ext cx="93752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Цель руководства: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Освоить базовый функционал для эффективной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42770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F5C57-BB04-9146-91F1-24AF4C879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2C54C-6E58-E728-BD6E-657E539CC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5581" y="258764"/>
            <a:ext cx="3280838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Вход в систему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DEA45-8A78-B6DB-DFE3-E7C1B0A68BB7}"/>
              </a:ext>
            </a:extLst>
          </p:cNvPr>
          <p:cNvSpPr txBox="1"/>
          <p:nvPr/>
        </p:nvSpPr>
        <p:spPr>
          <a:xfrm>
            <a:off x="377613" y="6247369"/>
            <a:ext cx="3943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Адрес: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https://tracker.yandex.ru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1FBA78-1F0F-23C7-D37C-C4AB4755F0D5}"/>
              </a:ext>
            </a:extLst>
          </p:cNvPr>
          <p:cNvSpPr txBox="1"/>
          <p:nvPr/>
        </p:nvSpPr>
        <p:spPr>
          <a:xfrm>
            <a:off x="1435892" y="1019311"/>
            <a:ext cx="932021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Два варианта входа: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«Подключить»: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Для новых команд, которые еще не используют Яндекс 360.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«Вход для текущих клиентов»: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Для команд, уже использующих сервисы Яндекса для бизнеса.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Важно!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• После нажатия «Вход для текущих клиентов» нужно выбрать из списка корпоративный аккаунт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Яндекс.Облака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, к которому привязан ваш проект.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• Для входа нужен логин и пароль от этого аккаунта.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• Если аккаунта нет или он не отображается — обратитесь к администратору.</a:t>
            </a:r>
          </a:p>
        </p:txBody>
      </p:sp>
      <p:pic>
        <p:nvPicPr>
          <p:cNvPr id="4" name="Рисунок 3" descr="Изображение выглядит как текст, снимок экрана, Шрифт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A9214EB-58C5-D590-DD8B-85D2D9256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467" y="4779646"/>
            <a:ext cx="4312920" cy="183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B028F-C382-3A2F-B453-B6C77A33D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0B123-BECC-57F6-22A6-07E22536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9505" y="303526"/>
            <a:ext cx="3972990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Создание проекта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E3F5C9-4BDE-0F6D-8785-264F69A1295F}"/>
              </a:ext>
            </a:extLst>
          </p:cNvPr>
          <p:cNvSpPr txBox="1"/>
          <p:nvPr/>
        </p:nvSpPr>
        <p:spPr>
          <a:xfrm>
            <a:off x="1000651" y="1582492"/>
            <a:ext cx="1070874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Создание проекта: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1. В левом меню нажмите «Проекты».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2. Нажмите кнопку «Создать» → выберите «Проект».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3. Система создаст проект с названием «Новый проект». Кликните на название, чтобы изменить его.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F2813-4F85-5F28-FDB8-61C28DFEA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425" y="4120951"/>
            <a:ext cx="8067149" cy="2309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62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BD697-0246-4FE7-8F99-B503D268C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608AF-C76F-8061-4389-21CB6DFB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574" y="395508"/>
            <a:ext cx="4650849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Навигация по проекту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873B14-0596-66BC-4862-BD0D469ABC11}"/>
              </a:ext>
            </a:extLst>
          </p:cNvPr>
          <p:cNvSpPr txBox="1"/>
          <p:nvPr/>
        </p:nvSpPr>
        <p:spPr>
          <a:xfrm>
            <a:off x="1766091" y="1376278"/>
            <a:ext cx="8659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Проект можно просматривать в трех форматах, переключаясь между вкладками.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3F93CE-C34B-B238-1111-995357D34A84}"/>
              </a:ext>
            </a:extLst>
          </p:cNvPr>
          <p:cNvSpPr txBox="1"/>
          <p:nvPr/>
        </p:nvSpPr>
        <p:spPr>
          <a:xfrm>
            <a:off x="1766091" y="2320735"/>
            <a:ext cx="59893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 «Список задач» 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— для поиска и массовых действий.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«Диаграмма </a:t>
            </a:r>
            <a:r>
              <a:rPr lang="ru-RU" b="1" dirty="0" err="1">
                <a:latin typeface="Cambria" panose="02040503050406030204" pitchFamily="18" charset="0"/>
                <a:ea typeface="Cambria" panose="02040503050406030204" pitchFamily="18" charset="0"/>
              </a:rPr>
              <a:t>Ганта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»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— для планирования сроков.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«Доска задач»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— визуализация потока (статусы).</a:t>
            </a:r>
          </a:p>
        </p:txBody>
      </p:sp>
      <p:pic>
        <p:nvPicPr>
          <p:cNvPr id="5" name="Рисунок 4" descr="Изображение выглядит как текст, снимок экран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B186A95-41C5-77F0-3394-28B9B7BB1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809" y="4497176"/>
            <a:ext cx="6770380" cy="1548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7677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F5BEB-9EBF-66CE-2E19-E0E9B847A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CE842-8897-A5C3-A130-27875381A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6686" y="395508"/>
            <a:ext cx="3798626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Работа с задачами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E0F642-4A62-CCDB-49C5-786B1497EA54}"/>
              </a:ext>
            </a:extLst>
          </p:cNvPr>
          <p:cNvSpPr txBox="1"/>
          <p:nvPr/>
        </p:nvSpPr>
        <p:spPr>
          <a:xfrm>
            <a:off x="1671235" y="1639277"/>
            <a:ext cx="91152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Создать задачу можно где угодно (в любом из трех представлений) кнопкой «Добавить задачу».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Важно: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Задача всегда создается со статусом «Открыт».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26E249-1091-D0CF-CCF4-F86F850D860C}"/>
              </a:ext>
            </a:extLst>
          </p:cNvPr>
          <p:cNvSpPr txBox="1"/>
          <p:nvPr/>
        </p:nvSpPr>
        <p:spPr>
          <a:xfrm>
            <a:off x="739857" y="3851835"/>
            <a:ext cx="61191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Настройка задачи:</a:t>
            </a: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Откройте задачу, чтобы назначить: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Исполнителя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(выбор из списка участников).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Сроки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(«Дата начала» и «Дата завершения» через календарь).</a:t>
            </a:r>
          </a:p>
        </p:txBody>
      </p:sp>
      <p:pic>
        <p:nvPicPr>
          <p:cNvPr id="3" name="Рисунок 2" descr="Изображение выглядит как текст, снимок экрана, Шрифт, визитная карточ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BA40061-BB4E-6FC7-923D-BBE69CB52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799" y="2366627"/>
            <a:ext cx="4419177" cy="17943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102CCF8-393A-5C9A-9BA1-3F246C649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57" y="5648405"/>
            <a:ext cx="7255455" cy="728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5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68B69-02D0-4C27-418C-59D32657D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5966A-415B-9835-F3E8-493D9B17F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574" y="395508"/>
            <a:ext cx="4713026" cy="693207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Отслеживание прогресса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DA7F4F-0E24-9A24-3592-7B2A46974841}"/>
              </a:ext>
            </a:extLst>
          </p:cNvPr>
          <p:cNvSpPr txBox="1"/>
          <p:nvPr/>
        </p:nvSpPr>
        <p:spPr>
          <a:xfrm>
            <a:off x="853411" y="1397869"/>
            <a:ext cx="104851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Отслеживание прогресса: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Основной способ — изменение статуса задачи.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Самый наглядный метод: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Перетаскивание карточки задачи между колонками на «Доске задач».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D6DAB9-4736-3576-210A-761298319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509" y="3269827"/>
            <a:ext cx="5554980" cy="3078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409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FD517-1216-3835-3F81-BB989777E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DF270-9657-B505-8E91-643423200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218" y="480372"/>
            <a:ext cx="4323559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Поиск и фильтрация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B6530C-1674-910C-E9EF-11695E79C311}"/>
              </a:ext>
            </a:extLst>
          </p:cNvPr>
          <p:cNvSpPr txBox="1"/>
          <p:nvPr/>
        </p:nvSpPr>
        <p:spPr>
          <a:xfrm>
            <a:off x="545237" y="1800030"/>
            <a:ext cx="1110152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Когда задач много, быстро найти нужную помогут: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Поиск: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Строка вверху страницы. Ищет по названию задачи.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Фильтры: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Мощный инструмент для отбора задач по исполнителю, сроку, тегу и другим параметрам. Настроенный фильтр можно сохранить.</a:t>
            </a:r>
          </a:p>
        </p:txBody>
      </p:sp>
      <p:pic>
        <p:nvPicPr>
          <p:cNvPr id="5" name="Рисунок 4" descr="Изображение выглядит как текст, снимок экран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C3B5D92-A128-52F0-7E70-83D6193E5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66" y="4180807"/>
            <a:ext cx="7200668" cy="1905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4979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6037F-3C47-4459-0E50-FD2718BE9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3B01F-C2BD-0B79-C014-48BB485BA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480372"/>
            <a:ext cx="11101521" cy="693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Комментарии к задаче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180E4C-5CB3-214F-4BE6-AACAB61A2B91}"/>
              </a:ext>
            </a:extLst>
          </p:cNvPr>
          <p:cNvSpPr txBox="1"/>
          <p:nvPr/>
        </p:nvSpPr>
        <p:spPr>
          <a:xfrm>
            <a:off x="545237" y="2124480"/>
            <a:ext cx="386674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К задаче можно оставлять комментарии – обсуждать ход работы, уточнять детали, привлекать коллег к обсуждению.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575C99-A44B-7B99-E8B3-CD0C8675B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532" y="1501483"/>
            <a:ext cx="6400597" cy="3184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0C9DC6-64E6-3065-7AC6-DE7DCA92B01F}"/>
              </a:ext>
            </a:extLst>
          </p:cNvPr>
          <p:cNvSpPr txBox="1"/>
          <p:nvPr/>
        </p:nvSpPr>
        <p:spPr>
          <a:xfrm>
            <a:off x="545237" y="5172317"/>
            <a:ext cx="42096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Комментарии поддерживают редактирование и ответы.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5AC4CF-5054-AF57-FC50-08F511EBD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531" y="5172317"/>
            <a:ext cx="6400597" cy="10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181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827</Words>
  <Application>Microsoft Office PowerPoint</Application>
  <PresentationFormat>Широкоэкранный</PresentationFormat>
  <Paragraphs>111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Cambria</vt:lpstr>
      <vt:lpstr>Тема Office</vt:lpstr>
      <vt:lpstr>Презентация PowerPoint</vt:lpstr>
      <vt:lpstr>Что такое Яндекс.Трекер?</vt:lpstr>
      <vt:lpstr>Вход в систему</vt:lpstr>
      <vt:lpstr>Создание проекта</vt:lpstr>
      <vt:lpstr>Навигация по проекту</vt:lpstr>
      <vt:lpstr>Работа с задачами</vt:lpstr>
      <vt:lpstr>Отслеживание прогресса</vt:lpstr>
      <vt:lpstr>Поиск и фильтрация</vt:lpstr>
      <vt:lpstr>Комментарии к задаче</vt:lpstr>
      <vt:lpstr>Комментарии к задаче</vt:lpstr>
      <vt:lpstr>Прикрепление файлов и вложений</vt:lpstr>
      <vt:lpstr>Интеграция с Яндекс Вики</vt:lpstr>
      <vt:lpstr>История изменений</vt:lpstr>
      <vt:lpstr>Добавление и удаление пользователей</vt:lpstr>
      <vt:lpstr>Роли и права доступа</vt:lpstr>
      <vt:lpstr>Совместная работа и уведомления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Наталия Лебедева</dc:creator>
  <cp:lastModifiedBy>Трофимцова Екатерина Евгеньевна</cp:lastModifiedBy>
  <cp:revision>3</cp:revision>
  <dcterms:created xsi:type="dcterms:W3CDTF">2025-09-26T15:54:36Z</dcterms:created>
  <dcterms:modified xsi:type="dcterms:W3CDTF">2025-09-27T18:39:43Z</dcterms:modified>
</cp:coreProperties>
</file>